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390" r:id="rId2"/>
    <p:sldId id="408" r:id="rId3"/>
    <p:sldId id="438" r:id="rId4"/>
    <p:sldId id="439" r:id="rId5"/>
    <p:sldId id="440" r:id="rId6"/>
    <p:sldId id="441" r:id="rId7"/>
    <p:sldId id="468" r:id="rId8"/>
    <p:sldId id="445" r:id="rId9"/>
    <p:sldId id="446" r:id="rId10"/>
    <p:sldId id="447" r:id="rId11"/>
    <p:sldId id="469" r:id="rId12"/>
    <p:sldId id="470" r:id="rId13"/>
  </p:sldIdLst>
  <p:sldSz cx="12192000" cy="6858000"/>
  <p:notesSz cx="6858000" cy="9144000"/>
  <p:embeddedFontLst>
    <p:embeddedFont>
      <p:font typeface="Andika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C9E225-5463-4073-900E-C658E69AE135}" v="2" dt="2025-12-09T11:05:06.6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179528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451767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05684" y="269824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662412" y="2698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650176" y="271639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522794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AB8F97E0-3461-2E17-67E5-2A81F7EFFDE6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discover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tiny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playground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room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Venus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create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France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planet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985 -0.1178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7187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9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a shiny gem.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8F7F3-79E3-341E-044F-C0DDD21B4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65E3478-8576-61B0-3A0A-960250E49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8F96E2-6EBC-820E-7C6A-28F48732D18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20D9D63-956C-9E81-6436-6DAA3E55A2C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C0757E-AF2A-C88A-A818-BF7CA663EB9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shiny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AF00D6-B04F-D11C-210E-A6C6958B99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955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20819" y="5009345"/>
            <a:ext cx="586800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26873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91196" y="4384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510906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78581" y="443215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141454" y="441400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108678" y="5095089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045787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16888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676335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688594" y="508231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531</Words>
  <Application>Microsoft Office PowerPoint</Application>
  <PresentationFormat>Widescreen</PresentationFormat>
  <Paragraphs>119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2025-12-22T09:50:25Z</dcterms:modified>
</cp:coreProperties>
</file>